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103" d="100"/>
          <a:sy n="103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9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65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04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2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7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2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0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87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AB12F-09EC-4127-974F-7788FC99F6DD}" type="datetimeFigureOut">
              <a:rPr lang="en-GB" smtClean="0"/>
              <a:t>24/06/2015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C04A-19A0-4892-B688-4596DE1EC4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93987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Why is Glasgow so hilly</a:t>
            </a:r>
            <a:r>
              <a:rPr lang="en-GB" b="1" dirty="0" smtClean="0">
                <a:solidFill>
                  <a:schemeClr val="bg1"/>
                </a:solidFill>
              </a:rPr>
              <a:t>???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981700"/>
            <a:ext cx="4017640" cy="1752600"/>
          </a:xfrm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</a:rPr>
              <a:t>By Matthew Staitis</a:t>
            </a:r>
            <a:endParaRPr lang="en-GB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The Deformation Theory</a:t>
            </a:r>
            <a:endParaRPr lang="en-GB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-1834" r="1013" b="61428"/>
          <a:stretch/>
        </p:blipFill>
        <p:spPr>
          <a:xfrm>
            <a:off x="3442838" y="44624"/>
            <a:ext cx="5643962" cy="30963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Deformation Theory of Drumlin formation suggests: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Cause</a:t>
            </a:r>
            <a:r>
              <a:rPr lang="en-GB" sz="2400" dirty="0" smtClean="0"/>
              <a:t>- weight of ice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b="1" dirty="0" smtClean="0"/>
              <a:t>Details</a:t>
            </a:r>
            <a:r>
              <a:rPr lang="en-GB" sz="2400" dirty="0" smtClean="0"/>
              <a:t>- soft till is deformed and moulded by the ice. Shear stress causes softer sediment to form drumlins.</a:t>
            </a:r>
          </a:p>
          <a:p>
            <a:r>
              <a:rPr lang="en-GB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387908" cy="35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The Fluvial Theory </a:t>
            </a:r>
            <a:endParaRPr lang="en-GB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472608" cy="38112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Fluvial </a:t>
            </a:r>
            <a:r>
              <a:rPr lang="en-US" sz="2400" dirty="0"/>
              <a:t>Theory of Drumlin formation suggests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Cause</a:t>
            </a:r>
            <a:r>
              <a:rPr lang="en-US" sz="2400" dirty="0"/>
              <a:t>- catastrophic meltwater floods 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Details</a:t>
            </a:r>
            <a:r>
              <a:rPr lang="en-US" sz="2400" dirty="0"/>
              <a:t>- cavities eroded by ice, are filled with sediment derived from the meltwater. These filled cavities become </a:t>
            </a:r>
            <a:r>
              <a:rPr lang="en-US" sz="2400" dirty="0" smtClean="0"/>
              <a:t>drumlins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2"/>
            <a:ext cx="522734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Drumlin is a hill formed due to the Ice age.</a:t>
            </a:r>
          </a:p>
          <a:p>
            <a:r>
              <a:rPr lang="en-GB" dirty="0" smtClean="0"/>
              <a:t>Glasgow was buried under a mile thick ice sheet.</a:t>
            </a:r>
          </a:p>
          <a:p>
            <a:r>
              <a:rPr lang="en-GB" dirty="0" smtClean="0"/>
              <a:t>Drumlins are everywhere, Glasgow is built on them.</a:t>
            </a:r>
          </a:p>
          <a:p>
            <a:r>
              <a:rPr lang="en-GB" dirty="0" smtClean="0"/>
              <a:t>There are 2 theories on Drumlin formation- both not proven.</a:t>
            </a:r>
          </a:p>
          <a:p>
            <a:r>
              <a:rPr lang="en-GB" u="sng" dirty="0" smtClean="0"/>
              <a:t>THIS IS WHY GLASGOW IS SO HILLY!!!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1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46376"/>
            <a:ext cx="4320480" cy="2808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4464496" cy="2807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Glasgow is very hilly - obviously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But why?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Why are there hills here?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What caused them?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How did they form?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867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Drumlin?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15" y="2204864"/>
            <a:ext cx="5874685" cy="2808312"/>
          </a:xfrm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2592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 Glasgow (hill = drumlin)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‘Drumlin’ is derived from the Gaelic word for ‘a rounded hill’.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They have a ‘tear-drop’ or egg shape.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They are found together in field or swarms.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are largely made of </a:t>
            </a:r>
            <a:r>
              <a:rPr lang="en-GB" b="1" dirty="0" smtClean="0">
                <a:solidFill>
                  <a:srgbClr val="FF0000"/>
                </a:solidFill>
              </a:rPr>
              <a:t>glacial</a:t>
            </a:r>
            <a:r>
              <a:rPr lang="en-GB" dirty="0" smtClean="0"/>
              <a:t> till (debris), with some having a rocky core.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64691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Ref: Geography Summer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3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752850" cy="476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Ice Age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" y="1478035"/>
            <a:ext cx="4901948" cy="3312368"/>
          </a:xfrm>
        </p:spPr>
      </p:pic>
      <p:sp>
        <p:nvSpPr>
          <p:cNvPr id="3" name="TextBox 2"/>
          <p:cNvSpPr txBox="1"/>
          <p:nvPr/>
        </p:nvSpPr>
        <p:spPr>
          <a:xfrm>
            <a:off x="179512" y="5013176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From 2.6 million to 11,500 years ago.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Ice sheets advanced over most of the Northern Hemisphere.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Not one, but several ice ages with warmer (interglacial) periods in-between.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4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Glasgow- now and then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9" y="2635524"/>
            <a:ext cx="4035829" cy="30299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20,000 years ago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22" y="2639608"/>
            <a:ext cx="4040180" cy="3021822"/>
          </a:xfrm>
        </p:spPr>
      </p:pic>
    </p:spTree>
    <p:extLst>
      <p:ext uri="{BB962C8B-B14F-4D97-AF65-F5344CB8AC3E}">
        <p14:creationId xmlns:p14="http://schemas.microsoft.com/office/powerpoint/2010/main" val="16569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Icecap Thickness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40887" b="1"/>
          <a:stretch/>
        </p:blipFill>
        <p:spPr>
          <a:xfrm>
            <a:off x="107504" y="1628800"/>
            <a:ext cx="3672408" cy="37863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 r="34897"/>
          <a:stretch/>
        </p:blipFill>
        <p:spPr>
          <a:xfrm>
            <a:off x="7308304" y="1556792"/>
            <a:ext cx="1487056" cy="4340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5540" y="3065453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C00000"/>
                </a:solidFill>
              </a:rPr>
              <a:t> x18</a:t>
            </a:r>
            <a:endParaRPr lang="en-GB" sz="80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23812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Glasgow’s Drumlins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126" cy="6858000"/>
          </a:xfrm>
        </p:spPr>
      </p:pic>
      <p:sp>
        <p:nvSpPr>
          <p:cNvPr id="2" name="TextBox 1"/>
          <p:cNvSpPr txBox="1"/>
          <p:nvPr/>
        </p:nvSpPr>
        <p:spPr>
          <a:xfrm>
            <a:off x="5220072" y="64691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Ref: Geography Summer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2"/>
            <a:ext cx="9144000" cy="6847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64691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Ref: Geography Summer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5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3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0072" y="64691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Ref: Geography Summer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3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</TotalTime>
  <Words>290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Why is Glasgow so hilly???</vt:lpstr>
      <vt:lpstr>Introduction</vt:lpstr>
      <vt:lpstr>What is a Drumlin?</vt:lpstr>
      <vt:lpstr>The Ice Age</vt:lpstr>
      <vt:lpstr>Glasgow- now and then</vt:lpstr>
      <vt:lpstr>Icecap Thickness</vt:lpstr>
      <vt:lpstr>Glasgow’s Drumlins </vt:lpstr>
      <vt:lpstr>PowerPoint Presentation</vt:lpstr>
      <vt:lpstr>PowerPoint Presentation</vt:lpstr>
      <vt:lpstr>The Deformation Theory</vt:lpstr>
      <vt:lpstr>The Fluvial Theory </vt:lpstr>
      <vt:lpstr>Summary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Staitis</dc:creator>
  <cp:lastModifiedBy>Matthew Staitis</cp:lastModifiedBy>
  <cp:revision>23</cp:revision>
  <dcterms:created xsi:type="dcterms:W3CDTF">2015-06-22T13:14:58Z</dcterms:created>
  <dcterms:modified xsi:type="dcterms:W3CDTF">2015-06-24T10:11:12Z</dcterms:modified>
</cp:coreProperties>
</file>